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87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3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23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958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48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00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702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1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5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6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8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1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8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86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3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5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3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6AFB4A6-65B9-4AE9-9B87-79C1123936C7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DC61558-A09E-4747-915B-3F0EA3BEB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7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existential threat of ever-increasing climate </a:t>
            </a:r>
            <a:r>
              <a:rPr lang="en-US" dirty="0" smtClean="0"/>
              <a:t>change.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83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Climate change sources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Climate </a:t>
            </a:r>
            <a:r>
              <a:rPr lang="en-US" dirty="0" smtClean="0"/>
              <a:t>change </a:t>
            </a:r>
            <a:r>
              <a:rPr lang="en-US" dirty="0"/>
              <a:t>could be due to internal or external </a:t>
            </a:r>
            <a:r>
              <a:rPr lang="en-US" dirty="0" smtClean="0"/>
              <a:t>processes.</a:t>
            </a:r>
          </a:p>
          <a:p>
            <a:r>
              <a:rPr lang="en-US" dirty="0" smtClean="0"/>
              <a:t>Some maybe due to extra </a:t>
            </a:r>
            <a:r>
              <a:rPr lang="en-US" dirty="0"/>
              <a:t>heat in the climate </a:t>
            </a:r>
            <a:r>
              <a:rPr lang="en-US" dirty="0" smtClean="0"/>
              <a:t>system caused </a:t>
            </a:r>
            <a:r>
              <a:rPr lang="en-US" dirty="0"/>
              <a:t>by the addition of greenhouse gases to the </a:t>
            </a:r>
            <a:r>
              <a:rPr lang="en-US" dirty="0" smtClean="0"/>
              <a:t>atmosphere.</a:t>
            </a:r>
          </a:p>
          <a:p>
            <a:r>
              <a:rPr lang="en-US" dirty="0" smtClean="0"/>
              <a:t>Other maybe due to burning </a:t>
            </a:r>
            <a:r>
              <a:rPr lang="en-US" dirty="0"/>
              <a:t>fossil </a:t>
            </a:r>
            <a:r>
              <a:rPr lang="en-US" dirty="0" smtClean="0"/>
              <a:t>fuels, industrial </a:t>
            </a:r>
            <a:r>
              <a:rPr lang="en-US" dirty="0"/>
              <a:t>revolution, clearing land, </a:t>
            </a:r>
            <a:r>
              <a:rPr lang="en-US" dirty="0" smtClean="0"/>
              <a:t>and </a:t>
            </a:r>
            <a:r>
              <a:rPr lang="en-US" dirty="0"/>
              <a:t>agricultural activities</a:t>
            </a:r>
            <a:r>
              <a:rPr lang="en-US" dirty="0" smtClean="0"/>
              <a:t>.</a:t>
            </a:r>
          </a:p>
          <a:p>
            <a:r>
              <a:rPr lang="en-US" dirty="0"/>
              <a:t>external influences </a:t>
            </a:r>
            <a:r>
              <a:rPr lang="en-US" dirty="0" smtClean="0"/>
              <a:t>include </a:t>
            </a:r>
            <a:r>
              <a:rPr lang="en-US" dirty="0"/>
              <a:t>solar radioactivity, </a:t>
            </a:r>
            <a:r>
              <a:rPr lang="en-US" dirty="0" smtClean="0"/>
              <a:t>volcanism that </a:t>
            </a:r>
            <a:r>
              <a:rPr lang="en-US" dirty="0"/>
              <a:t>happen </a:t>
            </a:r>
            <a:r>
              <a:rPr lang="en-US" dirty="0" smtClean="0"/>
              <a:t>naturally.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583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climate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Climate change when not controlled could result in catastrophic </a:t>
            </a:r>
            <a:r>
              <a:rPr lang="en-US" dirty="0" smtClean="0"/>
              <a:t>consequences</a:t>
            </a:r>
          </a:p>
          <a:p>
            <a:r>
              <a:rPr lang="en-US" dirty="0" smtClean="0"/>
              <a:t>Negative implications </a:t>
            </a:r>
            <a:r>
              <a:rPr lang="en-US" dirty="0"/>
              <a:t>on environmental, economic, social, political </a:t>
            </a:r>
            <a:r>
              <a:rPr lang="en-US" dirty="0" smtClean="0"/>
              <a:t>activities.</a:t>
            </a:r>
          </a:p>
          <a:p>
            <a:r>
              <a:rPr lang="en-US" dirty="0" smtClean="0"/>
              <a:t>Some of them include inconsistent rainfall, drought.</a:t>
            </a:r>
          </a:p>
          <a:p>
            <a:r>
              <a:rPr lang="en-US" dirty="0" smtClean="0"/>
              <a:t>Rising </a:t>
            </a:r>
            <a:r>
              <a:rPr lang="en-US" dirty="0"/>
              <a:t>sea levels</a:t>
            </a:r>
            <a:r>
              <a:rPr lang="en-US" dirty="0" smtClean="0"/>
              <a:t>, famine.</a:t>
            </a:r>
          </a:p>
          <a:p>
            <a:r>
              <a:rPr lang="en-US" dirty="0" smtClean="0"/>
              <a:t> Loss </a:t>
            </a:r>
            <a:r>
              <a:rPr lang="en-US" dirty="0"/>
              <a:t>of up to 30 percent of the world's animals and plant </a:t>
            </a:r>
            <a:r>
              <a:rPr lang="en-US" dirty="0" smtClean="0"/>
              <a:t>species.</a:t>
            </a:r>
          </a:p>
          <a:p>
            <a:r>
              <a:rPr lang="en-US" dirty="0" smtClean="0"/>
              <a:t>Poverty among people who entirely depend on agriculture.</a:t>
            </a:r>
          </a:p>
          <a:p>
            <a:r>
              <a:rPr lang="en-US" dirty="0" smtClean="0"/>
              <a:t>Extreme climatic conditions.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401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Remedies of climate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4259"/>
            <a:ext cx="10515600" cy="3670480"/>
          </a:xfrm>
        </p:spPr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nvestigate </a:t>
            </a:r>
            <a:r>
              <a:rPr lang="en-US" dirty="0"/>
              <a:t>the implications of climate </a:t>
            </a:r>
            <a:r>
              <a:rPr lang="en-US" dirty="0" smtClean="0"/>
              <a:t>change, causes.</a:t>
            </a:r>
          </a:p>
          <a:p>
            <a:r>
              <a:rPr lang="en-US" dirty="0" smtClean="0"/>
              <a:t>Implement strategies </a:t>
            </a:r>
            <a:r>
              <a:rPr lang="en-US" dirty="0"/>
              <a:t>to reduce such </a:t>
            </a:r>
            <a:r>
              <a:rPr lang="en-US" dirty="0" smtClean="0"/>
              <a:t>changes.</a:t>
            </a:r>
          </a:p>
          <a:p>
            <a:r>
              <a:rPr lang="en-US" dirty="0" smtClean="0"/>
              <a:t>Planting trees and promoting deforestation.</a:t>
            </a:r>
          </a:p>
          <a:p>
            <a:r>
              <a:rPr lang="en-US" dirty="0" smtClean="0"/>
              <a:t>Recycling of waste and industrial gases.</a:t>
            </a:r>
          </a:p>
          <a:p>
            <a:r>
              <a:rPr lang="en-US" dirty="0" smtClean="0"/>
              <a:t>Prohibit </a:t>
            </a:r>
            <a:r>
              <a:rPr lang="en-US" dirty="0"/>
              <a:t>harmful human activities that interfere </a:t>
            </a:r>
            <a:r>
              <a:rPr lang="en-US" dirty="0" smtClean="0"/>
              <a:t>with ecosystem.</a:t>
            </a:r>
          </a:p>
          <a:p>
            <a:r>
              <a:rPr lang="en-US" dirty="0" smtClean="0"/>
              <a:t>Conserving plant and animal species.</a:t>
            </a:r>
          </a:p>
          <a:p>
            <a:r>
              <a:rPr lang="en-US" dirty="0" smtClean="0"/>
              <a:t>Providing scientists </a:t>
            </a:r>
            <a:r>
              <a:rPr lang="en-US" dirty="0"/>
              <a:t>with resources and support to study climate change and offer a recommendation to reduce the challenges </a:t>
            </a:r>
            <a:r>
              <a:rPr lang="en-US" dirty="0" smtClean="0"/>
              <a:t>experienced.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470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</TotalTime>
  <Words>209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 Boardroom</vt:lpstr>
      <vt:lpstr>The existential threat of ever-increasing climate change.</vt:lpstr>
      <vt:lpstr>Climate change sources</vt:lpstr>
      <vt:lpstr>Effects of climate change</vt:lpstr>
      <vt:lpstr>Remedies of climate change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existential threat of ever-increasing climate change.</dc:title>
  <dc:creator>User</dc:creator>
  <cp:lastModifiedBy>User</cp:lastModifiedBy>
  <cp:revision>6</cp:revision>
  <dcterms:created xsi:type="dcterms:W3CDTF">2021-04-29T16:26:46Z</dcterms:created>
  <dcterms:modified xsi:type="dcterms:W3CDTF">2021-04-29T16:50:09Z</dcterms:modified>
</cp:coreProperties>
</file>